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1"/>
  </p:notesMasterIdLst>
  <p:sldIdLst>
    <p:sldId id="256" r:id="rId2"/>
    <p:sldId id="341" r:id="rId3"/>
    <p:sldId id="295" r:id="rId4"/>
    <p:sldId id="296" r:id="rId5"/>
    <p:sldId id="337" r:id="rId6"/>
    <p:sldId id="308" r:id="rId7"/>
    <p:sldId id="378" r:id="rId8"/>
    <p:sldId id="379" r:id="rId9"/>
    <p:sldId id="381" r:id="rId10"/>
    <p:sldId id="380" r:id="rId11"/>
    <p:sldId id="382" r:id="rId12"/>
    <p:sldId id="384" r:id="rId13"/>
    <p:sldId id="385" r:id="rId14"/>
    <p:sldId id="383" r:id="rId15"/>
    <p:sldId id="386" r:id="rId16"/>
    <p:sldId id="388" r:id="rId17"/>
    <p:sldId id="387" r:id="rId18"/>
    <p:sldId id="309" r:id="rId19"/>
    <p:sldId id="310" r:id="rId20"/>
    <p:sldId id="353" r:id="rId21"/>
    <p:sldId id="258" r:id="rId22"/>
    <p:sldId id="269" r:id="rId23"/>
    <p:sldId id="314" r:id="rId24"/>
    <p:sldId id="315" r:id="rId25"/>
    <p:sldId id="312" r:id="rId26"/>
    <p:sldId id="316" r:id="rId27"/>
    <p:sldId id="313" r:id="rId28"/>
    <p:sldId id="346" r:id="rId29"/>
    <p:sldId id="318" r:id="rId30"/>
    <p:sldId id="319" r:id="rId31"/>
    <p:sldId id="322" r:id="rId32"/>
    <p:sldId id="323" r:id="rId33"/>
    <p:sldId id="324" r:id="rId34"/>
    <p:sldId id="345" r:id="rId35"/>
    <p:sldId id="320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4" r:id="rId44"/>
    <p:sldId id="321" r:id="rId45"/>
    <p:sldId id="332" r:id="rId46"/>
    <p:sldId id="339" r:id="rId47"/>
    <p:sldId id="347" r:id="rId48"/>
    <p:sldId id="343" r:id="rId49"/>
    <p:sldId id="333" r:id="rId50"/>
    <p:sldId id="334" r:id="rId51"/>
    <p:sldId id="260" r:id="rId52"/>
    <p:sldId id="335" r:id="rId53"/>
    <p:sldId id="392" r:id="rId54"/>
    <p:sldId id="391" r:id="rId55"/>
    <p:sldId id="393" r:id="rId56"/>
    <p:sldId id="390" r:id="rId57"/>
    <p:sldId id="352" r:id="rId58"/>
    <p:sldId id="342" r:id="rId59"/>
    <p:sldId id="351" r:id="rId60"/>
    <p:sldId id="278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257" r:id="rId74"/>
    <p:sldId id="259" r:id="rId75"/>
    <p:sldId id="261" r:id="rId76"/>
    <p:sldId id="262" r:id="rId77"/>
    <p:sldId id="263" r:id="rId78"/>
    <p:sldId id="264" r:id="rId79"/>
    <p:sldId id="265" r:id="rId80"/>
    <p:sldId id="336" r:id="rId81"/>
    <p:sldId id="267" r:id="rId82"/>
    <p:sldId id="350" r:id="rId83"/>
    <p:sldId id="268" r:id="rId84"/>
    <p:sldId id="317" r:id="rId85"/>
    <p:sldId id="270" r:id="rId86"/>
    <p:sldId id="271" r:id="rId87"/>
    <p:sldId id="272" r:id="rId88"/>
    <p:sldId id="273" r:id="rId89"/>
    <p:sldId id="274" r:id="rId90"/>
    <p:sldId id="275" r:id="rId91"/>
    <p:sldId id="276" r:id="rId92"/>
    <p:sldId id="277" r:id="rId93"/>
    <p:sldId id="349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12"/>
    </p:embeddedFont>
    <p:embeddedFont>
      <p:font typeface="Arial Black" panose="020B0604020202020204" pitchFamily="34" charset="0"/>
      <p:bold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Homemade Apple" panose="02000000000000000000" pitchFamily="2" charset="0"/>
      <p:regular r:id="rId118"/>
    </p:embeddedFont>
    <p:embeddedFont>
      <p:font typeface="Impact" panose="020B0806030902050204" pitchFamily="34" charset="0"/>
      <p:regular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  <p:embeddedFont>
      <p:font typeface="Raleway" pitchFamily="2" charset="77"/>
      <p:regular r:id="rId124"/>
      <p:bold r:id="rId125"/>
      <p:italic r:id="rId126"/>
      <p:boldItalic r:id="rId127"/>
    </p:embeddedFont>
    <p:embeddedFont>
      <p:font typeface="Verdana" panose="020B0604030504040204" pitchFamily="34" charset="0"/>
      <p:regular r:id="rId128"/>
      <p:bold r:id="rId129"/>
      <p:italic r:id="rId130"/>
      <p:boldItalic r:id="rId131"/>
    </p:embeddedFont>
    <p:embeddedFont>
      <p:font typeface="Wide Latin" panose="020A0A07050505020404" pitchFamily="18" charset="77"/>
      <p:regular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  <p14:sldId id="309"/>
            <p14:sldId id="310"/>
            <p14:sldId id="353"/>
          </p14:sldIdLst>
        </p14:section>
        <p14:section name="4 tales" id="{D4C3AF96-7F8A-7044-8CE5-374CAA5187EE}">
          <p14:sldIdLst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392"/>
            <p14:sldId id="391"/>
            <p14:sldId id="393"/>
            <p14:sldId id="390"/>
            <p14:sldId id="352"/>
            <p14:sldId id="342"/>
            <p14:sldId id="351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C1D6"/>
    <a:srgbClr val="000000"/>
    <a:srgbClr val="989497"/>
    <a:srgbClr val="987D91"/>
    <a:srgbClr val="836C7D"/>
    <a:srgbClr val="B294AB"/>
    <a:srgbClr val="4D404A"/>
    <a:srgbClr val="367C97"/>
    <a:srgbClr val="022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/>
    <p:restoredTop sz="94719"/>
  </p:normalViewPr>
  <p:slideViewPr>
    <p:cSldViewPr snapToGrid="0" snapToObjects="1">
      <p:cViewPr varScale="1">
        <p:scale>
          <a:sx n="187" d="100"/>
          <a:sy n="187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9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3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0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21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40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9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821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7237" y="2985843"/>
            <a:ext cx="970457" cy="4852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7C53E6-D516-F153-F69F-87ACFC6CDE2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310640"/>
            <a:ext cx="8705088" cy="237744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393" y="1340335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I</a:t>
            </a:r>
            <a:r>
              <a:rPr lang="en" sz="2000" dirty="0">
                <a:latin typeface="Raleway" pitchFamily="2" charset="77"/>
              </a:rPr>
              <a:t>f a security vulnerability was discovered today,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a</a:t>
            </a:r>
            <a:r>
              <a:rPr lang="en" sz="2000" dirty="0" err="1">
                <a:latin typeface="Raleway" pitchFamily="2" charset="77"/>
              </a:rPr>
              <a:t>nd</a:t>
            </a:r>
            <a:r>
              <a:rPr lang="en" sz="2000" dirty="0">
                <a:latin typeface="Raleway" pitchFamily="2" charset="77"/>
              </a:rPr>
              <a:t> an updated/patch version was released at the same time,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H</a:t>
            </a:r>
            <a:r>
              <a:rPr lang="en" sz="2000" dirty="0">
                <a:latin typeface="Raleway" pitchFamily="2" charset="77"/>
              </a:rPr>
              <a:t>ow long would it be until your projects were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>
                <a:latin typeface="Raleway" pitchFamily="2" charset="77"/>
              </a:rPr>
              <a:t>no longer </a:t>
            </a:r>
            <a:r>
              <a:rPr lang="en" sz="4000" b="1" dirty="0">
                <a:latin typeface="Raleway" pitchFamily="2" charset="77"/>
              </a:rPr>
              <a:t>vulnerable</a:t>
            </a:r>
            <a:r>
              <a:rPr lang="en" sz="4000" dirty="0">
                <a:latin typeface="Raleway" pitchFamily="2" charset="77"/>
              </a:rPr>
              <a:t> </a:t>
            </a:r>
            <a:r>
              <a:rPr lang="en" sz="6000" b="1" dirty="0">
                <a:latin typeface="Raleway" pitchFamily="2" charset="77"/>
              </a:rPr>
              <a:t>?</a:t>
            </a:r>
            <a:endParaRPr sz="6000" b="1" dirty="0">
              <a:latin typeface="Raleway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311;p37">
            <a:extLst>
              <a:ext uri="{FF2B5EF4-FFF2-40B4-BE49-F238E27FC236}">
                <a16:creationId xmlns:a16="http://schemas.microsoft.com/office/drawing/2014/main" id="{F4375288-CF83-5650-BD8E-864650BF5EAB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311;p37">
            <a:extLst>
              <a:ext uri="{FF2B5EF4-FFF2-40B4-BE49-F238E27FC236}">
                <a16:creationId xmlns:a16="http://schemas.microsoft.com/office/drawing/2014/main" id="{E1FC27FB-A381-F01A-B63C-F77E63D4C50F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323;p37">
            <a:extLst>
              <a:ext uri="{FF2B5EF4-FFF2-40B4-BE49-F238E27FC236}">
                <a16:creationId xmlns:a16="http://schemas.microsoft.com/office/drawing/2014/main" id="{49836FB7-E1A4-D54B-B9AB-7B08C1C0456B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  <p:cxnSp>
        <p:nvCxnSpPr>
          <p:cNvPr id="17" name="Google Shape;323;p37">
            <a:extLst>
              <a:ext uri="{FF2B5EF4-FFF2-40B4-BE49-F238E27FC236}">
                <a16:creationId xmlns:a16="http://schemas.microsoft.com/office/drawing/2014/main" id="{5B01D8D2-8CBC-65F5-9FDC-DAE4E9BA67CA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327;p37">
            <a:extLst>
              <a:ext uri="{FF2B5EF4-FFF2-40B4-BE49-F238E27FC236}">
                <a16:creationId xmlns:a16="http://schemas.microsoft.com/office/drawing/2014/main" id="{0FBC6895-555A-A513-90A8-6D168FFD7686}"/>
              </a:ext>
            </a:extLst>
          </p:cNvPr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311;p37">
            <a:extLst>
              <a:ext uri="{FF2B5EF4-FFF2-40B4-BE49-F238E27FC236}">
                <a16:creationId xmlns:a16="http://schemas.microsoft.com/office/drawing/2014/main" id="{378E9DAD-C22A-4053-9EFA-AD57CFB13AC6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>
            <a:cxnSpLocks/>
          </p:cNvCxnSpPr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891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5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8" name="!!Overlay">
            <a:extLst>
              <a:ext uri="{FF2B5EF4-FFF2-40B4-BE49-F238E27FC236}">
                <a16:creationId xmlns:a16="http://schemas.microsoft.com/office/drawing/2014/main" id="{928B8C8B-24EB-7AC4-F562-AA71F3F2EC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7533564 w 9144000"/>
              <a:gd name="connsiteY0" fmla="*/ 2653990 h 5143500"/>
              <a:gd name="connsiteX1" fmla="*/ 7001301 w 9144000"/>
              <a:gd name="connsiteY1" fmla="*/ 3411691 h 5143500"/>
              <a:gd name="connsiteX2" fmla="*/ 7533564 w 9144000"/>
              <a:gd name="connsiteY2" fmla="*/ 4169392 h 5143500"/>
              <a:gd name="connsiteX3" fmla="*/ 8065827 w 9144000"/>
              <a:gd name="connsiteY3" fmla="*/ 3411691 h 5143500"/>
              <a:gd name="connsiteX4" fmla="*/ 7533564 w 9144000"/>
              <a:gd name="connsiteY4" fmla="*/ 2653990 h 5143500"/>
              <a:gd name="connsiteX5" fmla="*/ 0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7533564" y="2653990"/>
                </a:moveTo>
                <a:cubicBezTo>
                  <a:pt x="7239603" y="2653990"/>
                  <a:pt x="7001301" y="2993224"/>
                  <a:pt x="7001301" y="3411691"/>
                </a:cubicBezTo>
                <a:cubicBezTo>
                  <a:pt x="7001301" y="3830158"/>
                  <a:pt x="7239603" y="4169392"/>
                  <a:pt x="7533564" y="4169392"/>
                </a:cubicBezTo>
                <a:cubicBezTo>
                  <a:pt x="7827525" y="4169392"/>
                  <a:pt x="8065827" y="3830158"/>
                  <a:pt x="8065827" y="3411691"/>
                </a:cubicBezTo>
                <a:cubicBezTo>
                  <a:pt x="8065827" y="2993224"/>
                  <a:pt x="7827525" y="2653990"/>
                  <a:pt x="7533564" y="265399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2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0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</p:spTree>
    <p:extLst>
      <p:ext uri="{BB962C8B-B14F-4D97-AF65-F5344CB8AC3E}">
        <p14:creationId xmlns:p14="http://schemas.microsoft.com/office/powerpoint/2010/main" val="159250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Ask Me Anything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06749" y="3752680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2783</Words>
  <Application>Microsoft Macintosh PowerPoint</Application>
  <PresentationFormat>On-screen Show (16:9)</PresentationFormat>
  <Paragraphs>887</Paragraphs>
  <Slides>109</Slides>
  <Notes>94</Notes>
  <HiddenSlides>51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Wide Latin</vt:lpstr>
      <vt:lpstr>Calibri</vt:lpstr>
      <vt:lpstr>Arial Black</vt:lpstr>
      <vt:lpstr>Arial</vt:lpstr>
      <vt:lpstr>Homemade Apple</vt:lpstr>
      <vt:lpstr>Impact</vt:lpstr>
      <vt:lpstr>Verdana</vt:lpstr>
      <vt:lpstr>Andale Mono</vt:lpstr>
      <vt:lpstr>Raleway</vt:lpstr>
      <vt:lpstr>Montserrat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PowerPoint Presentation</vt:lpstr>
      <vt:lpstr>PowerPoint Presentation</vt:lpstr>
      <vt:lpstr>PowerPoint Presentation</vt:lpstr>
      <vt:lpstr> REDEPLOY EVERY MONTH</vt:lpstr>
      <vt:lpstr>How old are your servers? How old are your dependencies?</vt:lpstr>
      <vt:lpstr>github.com/isidore/Talks/blob/master/Zero_day_bugs.md</vt:lpstr>
      <vt:lpstr>Arlo Belshee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31</cp:revision>
  <dcterms:modified xsi:type="dcterms:W3CDTF">2022-05-19T12:19:39Z</dcterms:modified>
</cp:coreProperties>
</file>